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80"/>
    <a:srgbClr val="FAF0F0"/>
    <a:srgbClr val="EDF6F9"/>
    <a:srgbClr val="D9EDF3"/>
    <a:srgbClr val="B4E4EA"/>
    <a:srgbClr val="BED4F8"/>
    <a:srgbClr val="C5D9F1"/>
    <a:srgbClr val="F0F5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4057" autoAdjust="0"/>
  </p:normalViewPr>
  <p:slideViewPr>
    <p:cSldViewPr>
      <p:cViewPr varScale="1">
        <p:scale>
          <a:sx n="86" d="100"/>
          <a:sy n="86" d="100"/>
        </p:scale>
        <p:origin x="-1848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κεφαλίδας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C54F3C-3FCD-4735-8571-C94603A965D4}" type="datetimeFigureOut">
              <a:rPr lang="el-GR" smtClean="0"/>
              <a:t>11/11/2012</a:t>
            </a:fld>
            <a:endParaRPr lang="el-GR"/>
          </a:p>
        </p:txBody>
      </p:sp>
      <p:sp>
        <p:nvSpPr>
          <p:cNvPr id="4" name="Θέση εικόνας διαφάνειας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Θέση σημειώσεων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CD1E9D-22A8-4268-B0C8-E335DA80B0E6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6411801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-GR" b="1" dirty="0" smtClean="0"/>
              <a:t>Εναλλακτική</a:t>
            </a:r>
            <a:r>
              <a:rPr lang="el-GR" b="1" baseline="0" dirty="0" smtClean="0"/>
              <a:t> περιγραφή: </a:t>
            </a:r>
          </a:p>
          <a:p>
            <a:r>
              <a:rPr lang="el-G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Στο κέντρο της εικόνας υπάρχει </a:t>
            </a:r>
            <a:r>
              <a:rPr lang="el-GR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Ορθογώνιο Πλαίσιο</a:t>
            </a:r>
            <a:r>
              <a:rPr lang="el-G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με περιεχόμενο: «Αλεξανδρούπολη 2014: Βιώσιμη πόλη». Περιμετρικά από το παραπάνω πλαίσιο, στα τέσσερα σημεία του ορίζοντα, υπάρχουν τέσσερα επιπλέον πλαίσια σε σχήμα </a:t>
            </a:r>
            <a:r>
              <a:rPr lang="el-GR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Έλλειψης</a:t>
            </a:r>
            <a:r>
              <a:rPr lang="el-G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και με τα εξής περιεχόμενα: </a:t>
            </a:r>
          </a:p>
          <a:p>
            <a:r>
              <a:rPr lang="el-G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Το Πάνω Πλαίσιο έχει τίτλο «Νέο Αστικό Περιβάλλον &amp; Ασφαλής Πόλη» και τις εξής κουκκίδες: (α) «Χώροι για τους Πολίτες και τις λειτουργίες της πόλης».</a:t>
            </a:r>
          </a:p>
          <a:p>
            <a:r>
              <a:rPr lang="el-G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Το Αριστερό Πλαίσιο έχει τίτλο «Ισχυρός Δήμος με επίκεντρο τον Πολίτη» και τις εξής κουκκίδες: (α) «Αναβάθμιση προσωπικού», (β) «Τυποποίηση υπηρεσιών», και (γ) «Λειτουργική &amp; οικονομική αυτοτέλεια».</a:t>
            </a:r>
          </a:p>
          <a:p>
            <a:r>
              <a:rPr lang="el-G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Το Πλαίσιο στα δεξιά έχει τίτλο «Ισόρροπη Ανάπτυξη Πόλης &amp; Υπαίθρου» και τις εξής κουκκίδες: (α) «Συγκράτηση του πληθυσμού», (β) «Αγροτική καινοτομία &amp; επιχειρηματικότητα», και (γ) «Παραγωγική εξωστρέφεια».</a:t>
            </a:r>
          </a:p>
          <a:p>
            <a:r>
              <a:rPr lang="el-G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Το Κάτω Πλαίσιο έχει τίτλο «Ενίσχυση της Κοινωνικής Συνοχής» και τις εξής κουκκίδες: (α) «Υπηρεσίες πρώτης γραμμής, (β) «Αρραγής κοινωνικός ιστός», και (γ) «Κοινωνία του «100%»».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CD1E9D-22A8-4268-B0C8-E335DA80B0E6}" type="slidenum">
              <a:rPr lang="el-GR" smtClean="0"/>
              <a:t>1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275836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Στυλ κύριου υπότιτλου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605F8-E13C-4B74-AEB1-AF1C45C3D553}" type="datetimeFigureOut">
              <a:rPr lang="el-GR" smtClean="0"/>
              <a:t>11/11/2012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FE4C9-2152-4815-9E66-E11D707881B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7916444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605F8-E13C-4B74-AEB1-AF1C45C3D553}" type="datetimeFigureOut">
              <a:rPr lang="el-GR" smtClean="0"/>
              <a:t>11/11/2012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FE4C9-2152-4815-9E66-E11D707881B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7499211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Κατακόρυφος τίτλος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605F8-E13C-4B74-AEB1-AF1C45C3D553}" type="datetimeFigureOut">
              <a:rPr lang="el-GR" smtClean="0"/>
              <a:t>11/11/2012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FE4C9-2152-4815-9E66-E11D707881B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2804516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605F8-E13C-4B74-AEB1-AF1C45C3D553}" type="datetimeFigureOut">
              <a:rPr lang="el-GR" smtClean="0"/>
              <a:t>11/11/2012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FE4C9-2152-4815-9E66-E11D707881B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201694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605F8-E13C-4B74-AEB1-AF1C45C3D553}" type="datetimeFigureOut">
              <a:rPr lang="el-GR" smtClean="0"/>
              <a:t>11/11/2012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FE4C9-2152-4815-9E66-E11D707881B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2016863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605F8-E13C-4B74-AEB1-AF1C45C3D553}" type="datetimeFigureOut">
              <a:rPr lang="el-GR" smtClean="0"/>
              <a:t>11/11/2012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FE4C9-2152-4815-9E66-E11D707881B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719370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6" name="Θέση περιεχομένου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Θέση ημερομηνίας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605F8-E13C-4B74-AEB1-AF1C45C3D553}" type="datetimeFigureOut">
              <a:rPr lang="el-GR" smtClean="0"/>
              <a:t>11/11/2012</a:t>
            </a:fld>
            <a:endParaRPr lang="el-GR"/>
          </a:p>
        </p:txBody>
      </p:sp>
      <p:sp>
        <p:nvSpPr>
          <p:cNvPr id="8" name="Θέση υποσέλιδου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Θέση αριθμού διαφάνειας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FE4C9-2152-4815-9E66-E11D707881B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839267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605F8-E13C-4B74-AEB1-AF1C45C3D553}" type="datetimeFigureOut">
              <a:rPr lang="el-GR" smtClean="0"/>
              <a:t>11/11/2012</a:t>
            </a:fld>
            <a:endParaRPr lang="el-GR"/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FE4C9-2152-4815-9E66-E11D707881B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2186318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ημερομηνίας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605F8-E13C-4B74-AEB1-AF1C45C3D553}" type="datetimeFigureOut">
              <a:rPr lang="el-GR" smtClean="0"/>
              <a:t>11/11/2012</a:t>
            </a:fld>
            <a:endParaRPr lang="el-GR"/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FE4C9-2152-4815-9E66-E11D707881B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5943548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605F8-E13C-4B74-AEB1-AF1C45C3D553}" type="datetimeFigureOut">
              <a:rPr lang="el-GR" smtClean="0"/>
              <a:t>11/11/2012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FE4C9-2152-4815-9E66-E11D707881B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1734129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εικόνας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605F8-E13C-4B74-AEB1-AF1C45C3D553}" type="datetimeFigureOut">
              <a:rPr lang="el-GR" smtClean="0"/>
              <a:t>11/11/2012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FE4C9-2152-4815-9E66-E11D707881B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5896151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τίτλου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5605F8-E13C-4B74-AEB1-AF1C45C3D553}" type="datetimeFigureOut">
              <a:rPr lang="el-GR" smtClean="0"/>
              <a:t>11/11/2012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FE4C9-2152-4815-9E66-E11D707881B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7780160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Κουλούρα 1" descr="Γύρω από τον στόχο &quot;Αλεξανδρούπολη 2014: Βιώσημη πόλη&quot;, υπάρχουν σε τροχιά οι τέσσερις βασικοί Άξονες του Στρατηγικού Σχεδίου του Δήμου."/>
          <p:cNvSpPr/>
          <p:nvPr/>
        </p:nvSpPr>
        <p:spPr>
          <a:xfrm>
            <a:off x="997238" y="1512715"/>
            <a:ext cx="7128792" cy="4752528"/>
          </a:xfrm>
          <a:prstGeom prst="donut">
            <a:avLst>
              <a:gd name="adj" fmla="val 9928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schemeClr val="tx1"/>
              </a:solidFill>
            </a:endParaRPr>
          </a:p>
        </p:txBody>
      </p:sp>
      <p:sp>
        <p:nvSpPr>
          <p:cNvPr id="7" name="Έλλειψη 6"/>
          <p:cNvSpPr/>
          <p:nvPr/>
        </p:nvSpPr>
        <p:spPr>
          <a:xfrm>
            <a:off x="3186756" y="5301208"/>
            <a:ext cx="2774128" cy="1512168"/>
          </a:xfrm>
          <a:prstGeom prst="ellipse">
            <a:avLst/>
          </a:prstGeom>
          <a:gradFill>
            <a:gsLst>
              <a:gs pos="0">
                <a:srgbClr val="FAF0F0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0"/>
          </a:gradFill>
          <a:ln w="15875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1400" b="1" dirty="0" smtClean="0">
                <a:solidFill>
                  <a:schemeClr val="tx2">
                    <a:lumMod val="75000"/>
                  </a:schemeClr>
                </a:solidFill>
              </a:rPr>
              <a:t>Ενίσχυση της Κοινωνικής Συνοχής</a:t>
            </a:r>
          </a:p>
          <a:p>
            <a:pPr algn="ctr"/>
            <a:r>
              <a:rPr lang="el-GR" sz="1050" dirty="0" smtClean="0">
                <a:solidFill>
                  <a:schemeClr val="tx1"/>
                </a:solidFill>
                <a:sym typeface="Wingdings"/>
              </a:rPr>
              <a:t> </a:t>
            </a:r>
            <a:r>
              <a:rPr lang="el-GR" sz="1050" dirty="0" smtClean="0">
                <a:solidFill>
                  <a:schemeClr val="tx1"/>
                </a:solidFill>
              </a:rPr>
              <a:t>Υπηρεσίες πρώτης γραμμής</a:t>
            </a:r>
          </a:p>
          <a:p>
            <a:pPr algn="ctr"/>
            <a:r>
              <a:rPr lang="el-GR" sz="1050" dirty="0" smtClean="0">
                <a:solidFill>
                  <a:schemeClr val="tx1"/>
                </a:solidFill>
                <a:sym typeface="Wingdings"/>
              </a:rPr>
              <a:t> Αρραγής κοινωνικός ιστός</a:t>
            </a:r>
            <a:endParaRPr lang="el-GR" sz="1050" dirty="0" smtClean="0">
              <a:solidFill>
                <a:schemeClr val="tx1"/>
              </a:solidFill>
            </a:endParaRPr>
          </a:p>
          <a:p>
            <a:pPr algn="ctr"/>
            <a:r>
              <a:rPr lang="el-GR" sz="1050" dirty="0" smtClean="0">
                <a:solidFill>
                  <a:schemeClr val="tx1"/>
                </a:solidFill>
                <a:sym typeface="Wingdings"/>
              </a:rPr>
              <a:t> </a:t>
            </a:r>
            <a:r>
              <a:rPr lang="el-GR" sz="1050" dirty="0" smtClean="0">
                <a:solidFill>
                  <a:schemeClr val="tx1"/>
                </a:solidFill>
              </a:rPr>
              <a:t>Κοινωνία του «100%»</a:t>
            </a:r>
          </a:p>
        </p:txBody>
      </p:sp>
      <p:sp>
        <p:nvSpPr>
          <p:cNvPr id="3" name="Έλλειψη 2"/>
          <p:cNvSpPr/>
          <p:nvPr/>
        </p:nvSpPr>
        <p:spPr>
          <a:xfrm>
            <a:off x="6190360" y="3132895"/>
            <a:ext cx="2774128" cy="1512168"/>
          </a:xfrm>
          <a:prstGeom prst="ellipse">
            <a:avLst/>
          </a:prstGeom>
          <a:gradFill>
            <a:gsLst>
              <a:gs pos="0">
                <a:schemeClr val="accent6">
                  <a:lumMod val="20000"/>
                  <a:lumOff val="80000"/>
                </a:schemeClr>
              </a:gs>
              <a:gs pos="50000">
                <a:schemeClr val="accent6">
                  <a:lumMod val="40000"/>
                  <a:lumOff val="60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0"/>
          </a:gradFill>
          <a:ln w="158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1400" b="1" dirty="0" smtClean="0">
                <a:solidFill>
                  <a:schemeClr val="tx2">
                    <a:lumMod val="75000"/>
                  </a:schemeClr>
                </a:solidFill>
              </a:rPr>
              <a:t>Ισόρροπη Ανάπτυξη Πόλης &amp; Υπαίθρου</a:t>
            </a:r>
          </a:p>
          <a:p>
            <a:pPr algn="ctr"/>
            <a:r>
              <a:rPr lang="el-GR" sz="1050" dirty="0" smtClean="0">
                <a:solidFill>
                  <a:schemeClr val="tx1"/>
                </a:solidFill>
                <a:sym typeface="Wingdings"/>
              </a:rPr>
              <a:t> </a:t>
            </a:r>
            <a:r>
              <a:rPr lang="el-GR" sz="1050" dirty="0" smtClean="0">
                <a:solidFill>
                  <a:schemeClr val="tx1"/>
                </a:solidFill>
              </a:rPr>
              <a:t>Συγκράτηση του πληθυσμού</a:t>
            </a:r>
          </a:p>
          <a:p>
            <a:pPr algn="ctr"/>
            <a:r>
              <a:rPr lang="el-GR" sz="1050" dirty="0" smtClean="0">
                <a:solidFill>
                  <a:schemeClr val="tx1"/>
                </a:solidFill>
                <a:sym typeface="Wingdings"/>
              </a:rPr>
              <a:t> </a:t>
            </a:r>
            <a:r>
              <a:rPr lang="el-GR" sz="1050" dirty="0" smtClean="0">
                <a:solidFill>
                  <a:schemeClr val="tx1"/>
                </a:solidFill>
              </a:rPr>
              <a:t>Αγροτική καινοτομία &amp; επιχειρηματικότητα</a:t>
            </a:r>
          </a:p>
          <a:p>
            <a:pPr algn="ctr"/>
            <a:r>
              <a:rPr lang="el-GR" sz="1050" dirty="0" smtClean="0">
                <a:solidFill>
                  <a:schemeClr val="tx1"/>
                </a:solidFill>
                <a:sym typeface="Wingdings"/>
              </a:rPr>
              <a:t> </a:t>
            </a:r>
            <a:r>
              <a:rPr lang="el-GR" sz="1050" dirty="0" smtClean="0">
                <a:solidFill>
                  <a:schemeClr val="tx1"/>
                </a:solidFill>
              </a:rPr>
              <a:t>Παραγωγική εξωστρέφεια</a:t>
            </a:r>
          </a:p>
        </p:txBody>
      </p:sp>
      <p:sp>
        <p:nvSpPr>
          <p:cNvPr id="6" name="Έλλειψη 5"/>
          <p:cNvSpPr/>
          <p:nvPr/>
        </p:nvSpPr>
        <p:spPr>
          <a:xfrm>
            <a:off x="150670" y="3101797"/>
            <a:ext cx="2774128" cy="1512168"/>
          </a:xfrm>
          <a:prstGeom prst="ellipse">
            <a:avLst/>
          </a:prstGeom>
          <a:gradFill>
            <a:gsLst>
              <a:gs pos="0">
                <a:srgbClr val="EDF6F9"/>
              </a:gs>
              <a:gs pos="50000">
                <a:srgbClr val="D9EDF3"/>
              </a:gs>
              <a:gs pos="100000">
                <a:srgbClr val="B4E4EA"/>
              </a:gs>
            </a:gsLst>
            <a:lin ang="5400000" scaled="0"/>
          </a:gradFill>
          <a:ln w="158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1400" b="1" dirty="0" smtClean="0">
                <a:solidFill>
                  <a:schemeClr val="tx2">
                    <a:lumMod val="75000"/>
                  </a:schemeClr>
                </a:solidFill>
              </a:rPr>
              <a:t>Ισχυρός Δήμος με επίκεντρο τον Πολίτη</a:t>
            </a:r>
          </a:p>
          <a:p>
            <a:pPr algn="ctr"/>
            <a:r>
              <a:rPr lang="el-GR" sz="1050" dirty="0" smtClean="0">
                <a:solidFill>
                  <a:schemeClr val="tx1"/>
                </a:solidFill>
                <a:sym typeface="Wingdings"/>
              </a:rPr>
              <a:t> </a:t>
            </a:r>
            <a:r>
              <a:rPr lang="el-GR" sz="1050" dirty="0" smtClean="0">
                <a:solidFill>
                  <a:schemeClr val="tx1"/>
                </a:solidFill>
              </a:rPr>
              <a:t>Αναβάθμιση προσωπικού</a:t>
            </a:r>
          </a:p>
          <a:p>
            <a:pPr algn="ctr"/>
            <a:r>
              <a:rPr lang="el-GR" sz="1050" dirty="0" smtClean="0">
                <a:solidFill>
                  <a:schemeClr val="tx1"/>
                </a:solidFill>
                <a:sym typeface="Wingdings"/>
              </a:rPr>
              <a:t> Τυποποίηση υπηρεσιών</a:t>
            </a:r>
            <a:endParaRPr lang="el-GR" sz="1050" dirty="0" smtClean="0">
              <a:solidFill>
                <a:schemeClr val="tx1"/>
              </a:solidFill>
            </a:endParaRPr>
          </a:p>
          <a:p>
            <a:pPr algn="ctr"/>
            <a:r>
              <a:rPr lang="el-GR" sz="1050" dirty="0" smtClean="0">
                <a:solidFill>
                  <a:schemeClr val="tx1"/>
                </a:solidFill>
                <a:sym typeface="Wingdings"/>
              </a:rPr>
              <a:t> </a:t>
            </a:r>
            <a:r>
              <a:rPr lang="el-GR" sz="1050" dirty="0" smtClean="0">
                <a:solidFill>
                  <a:schemeClr val="tx1"/>
                </a:solidFill>
              </a:rPr>
              <a:t>Λειτουργική &amp; οικονομική αυτοτέλεια</a:t>
            </a:r>
          </a:p>
        </p:txBody>
      </p:sp>
      <p:sp>
        <p:nvSpPr>
          <p:cNvPr id="5" name="Έλλειψη 4"/>
          <p:cNvSpPr/>
          <p:nvPr/>
        </p:nvSpPr>
        <p:spPr>
          <a:xfrm>
            <a:off x="3209190" y="1034297"/>
            <a:ext cx="2774128" cy="1512168"/>
          </a:xfrm>
          <a:prstGeom prst="ellipse">
            <a:avLst/>
          </a:prstGeom>
          <a:gradFill>
            <a:gsLst>
              <a:gs pos="0">
                <a:srgbClr val="F0F5FA"/>
              </a:gs>
              <a:gs pos="50000">
                <a:schemeClr val="accent1">
                  <a:lumMod val="20000"/>
                  <a:lumOff val="80000"/>
                </a:schemeClr>
              </a:gs>
              <a:gs pos="100000">
                <a:srgbClr val="BED4F8"/>
              </a:gs>
            </a:gsLst>
            <a:lin ang="5400000" scaled="0"/>
          </a:gradFill>
          <a:ln w="1587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1400" b="1" dirty="0" smtClean="0">
                <a:solidFill>
                  <a:schemeClr val="tx2">
                    <a:lumMod val="75000"/>
                  </a:schemeClr>
                </a:solidFill>
              </a:rPr>
              <a:t>Νέο Αστικό Περιβάλλον &amp; Ασφαλής Πόλη</a:t>
            </a:r>
          </a:p>
          <a:p>
            <a:pPr algn="ctr"/>
            <a:r>
              <a:rPr lang="el-GR" sz="1050" dirty="0" smtClean="0">
                <a:solidFill>
                  <a:schemeClr val="tx1"/>
                </a:solidFill>
                <a:sym typeface="Wingdings"/>
              </a:rPr>
              <a:t> </a:t>
            </a:r>
            <a:r>
              <a:rPr lang="el-GR" sz="1050" dirty="0" smtClean="0">
                <a:solidFill>
                  <a:schemeClr val="tx1"/>
                </a:solidFill>
              </a:rPr>
              <a:t>Χώροι για τους Πολίτες και τις λειτουργίες της πόλης</a:t>
            </a:r>
          </a:p>
          <a:p>
            <a:pPr algn="ctr"/>
            <a:r>
              <a:rPr lang="el-GR" sz="1050" dirty="0" smtClean="0">
                <a:solidFill>
                  <a:schemeClr val="tx1"/>
                </a:solidFill>
                <a:sym typeface="Wingdings"/>
              </a:rPr>
              <a:t> </a:t>
            </a:r>
            <a:r>
              <a:rPr lang="el-GR" sz="1050" dirty="0" smtClean="0">
                <a:solidFill>
                  <a:schemeClr val="tx1"/>
                </a:solidFill>
              </a:rPr>
              <a:t>Επανασχεδιασμός της κινητικότητας με επίκεντρο τον άνθρωπο</a:t>
            </a:r>
          </a:p>
        </p:txBody>
      </p:sp>
      <p:sp>
        <p:nvSpPr>
          <p:cNvPr id="4" name="Ορθογώνιο 3"/>
          <p:cNvSpPr/>
          <p:nvPr/>
        </p:nvSpPr>
        <p:spPr>
          <a:xfrm>
            <a:off x="3356410" y="3625450"/>
            <a:ext cx="2422634" cy="504056"/>
          </a:xfrm>
          <a:prstGeom prst="rect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50000">
                <a:schemeClr val="accent4">
                  <a:lumMod val="75000"/>
                </a:schemeClr>
              </a:gs>
              <a:gs pos="100000">
                <a:schemeClr val="accent4">
                  <a:lumMod val="50000"/>
                </a:schemeClr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ctr"/>
          <a:lstStyle/>
          <a:p>
            <a:pPr algn="ctr">
              <a:lnSpc>
                <a:spcPct val="80000"/>
              </a:lnSpc>
            </a:pPr>
            <a:r>
              <a:rPr lang="el-GR" sz="1200" dirty="0" smtClean="0"/>
              <a:t>Αλεξανδρούπολη 2014:</a:t>
            </a:r>
          </a:p>
          <a:p>
            <a:pPr algn="ctr">
              <a:lnSpc>
                <a:spcPct val="80000"/>
              </a:lnSpc>
            </a:pPr>
            <a:r>
              <a:rPr lang="el-GR" sz="1200" dirty="0" smtClean="0"/>
              <a:t>Βιώσιμη πόλη</a:t>
            </a:r>
            <a:r>
              <a:rPr lang="el-GR" dirty="0" smtClean="0"/>
              <a:t> </a:t>
            </a:r>
            <a:endParaRPr lang="el-GR" dirty="0"/>
          </a:p>
        </p:txBody>
      </p:sp>
      <p:sp>
        <p:nvSpPr>
          <p:cNvPr id="8" name="Τίτλος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el-GR" sz="2000" dirty="0"/>
              <a:t>Εικόνα 2. Άξονες του Στρατηγικού Σχεδίου του Δ. Αλεξανδρούπολης</a:t>
            </a:r>
          </a:p>
        </p:txBody>
      </p:sp>
    </p:spTree>
    <p:extLst>
      <p:ext uri="{BB962C8B-B14F-4D97-AF65-F5344CB8AC3E}">
        <p14:creationId xmlns:p14="http://schemas.microsoft.com/office/powerpoint/2010/main" val="3609065715"/>
      </p:ext>
    </p:extLst>
  </p:cSld>
  <p:clrMapOvr>
    <a:masterClrMapping/>
  </p:clrMapOvr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297</Words>
  <Application>Microsoft Office PowerPoint</Application>
  <PresentationFormat>Προβολή στην οθόνη (4:3)</PresentationFormat>
  <Paragraphs>25</Paragraphs>
  <Slides>1</Slides>
  <Notes>1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</vt:i4>
      </vt:variant>
    </vt:vector>
  </HeadingPairs>
  <TitlesOfParts>
    <vt:vector size="2" baseType="lpstr">
      <vt:lpstr>Θέμα του Office</vt:lpstr>
      <vt:lpstr>Εικόνα 2. Άξονες του Στρατηγικού Σχεδίου του Δ. Αλεξανδρούπολης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Παρουσίαση του PowerPoint</dc:title>
  <dc:creator>AM</dc:creator>
  <cp:lastModifiedBy>AM</cp:lastModifiedBy>
  <cp:revision>10</cp:revision>
  <dcterms:created xsi:type="dcterms:W3CDTF">2012-09-17T07:34:29Z</dcterms:created>
  <dcterms:modified xsi:type="dcterms:W3CDTF">2012-11-11T18:56:10Z</dcterms:modified>
</cp:coreProperties>
</file>